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9" r:id="rId4"/>
  </p:sldMasterIdLst>
  <p:notesMasterIdLst>
    <p:notesMasterId r:id="rId5"/>
  </p:notesMasterIdLst>
  <p:sldIdLst>
    <p:sldId id="256" r:id="rId6"/>
  </p:sldIdLst>
  <p:sldSz cy="5143500" cx="9144000"/>
  <p:notesSz cx="6858000" cy="9144000"/>
  <p:embeddedFontLst>
    <p:embeddedFont>
      <p:font typeface="Caveat"/>
      <p:regular r:id="rId7"/>
      <p:bold r:id="rId8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font" Target="fonts/Caveat-regular.fntdata"/><Relationship Id="rId8" Type="http://schemas.openxmlformats.org/officeDocument/2006/relationships/font" Target="fonts/Caveat-bold.fntdata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g85fb83e1bd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g85fb83e1bd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40" Type="http://schemas.openxmlformats.org/officeDocument/2006/relationships/hyperlink" Target="http://www.viewpure.com/m3-O7gPsQK0?start=0&amp;end=0" TargetMode="External"/><Relationship Id="rId42" Type="http://schemas.openxmlformats.org/officeDocument/2006/relationships/hyperlink" Target="https://drive.google.com/file/d/1gKYEGpz18Krvgrxkxtkf2VDlGRzetVDq/view" TargetMode="External"/><Relationship Id="rId41" Type="http://schemas.openxmlformats.org/officeDocument/2006/relationships/image" Target="../media/image20.png"/><Relationship Id="rId44" Type="http://schemas.openxmlformats.org/officeDocument/2006/relationships/hyperlink" Target="https://www.nami.org/Your-Journey/Family-Members-and-Caregivers/Taking-Care-of-Yourself" TargetMode="External"/><Relationship Id="rId43" Type="http://schemas.openxmlformats.org/officeDocument/2006/relationships/image" Target="../media/image15.jpg"/><Relationship Id="rId46" Type="http://schemas.openxmlformats.org/officeDocument/2006/relationships/image" Target="../media/image19.png"/><Relationship Id="rId45" Type="http://schemas.openxmlformats.org/officeDocument/2006/relationships/hyperlink" Target="https://njurbanforest.files.wordpress.com/2010/08/saddle-river-county-park-map.jpg?w=625" TargetMode="External"/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21.png"/><Relationship Id="rId4" Type="http://schemas.openxmlformats.org/officeDocument/2006/relationships/image" Target="../media/image4.png"/><Relationship Id="rId9" Type="http://schemas.openxmlformats.org/officeDocument/2006/relationships/image" Target="../media/image26.png"/><Relationship Id="rId48" Type="http://schemas.openxmlformats.org/officeDocument/2006/relationships/image" Target="../media/image25.png"/><Relationship Id="rId47" Type="http://schemas.openxmlformats.org/officeDocument/2006/relationships/hyperlink" Target="https://www.youtube.com/watch?v=2k_nSaEVgYI" TargetMode="External"/><Relationship Id="rId49" Type="http://schemas.openxmlformats.org/officeDocument/2006/relationships/hyperlink" Target="http://www.viewpure.com/qsOUv9EzKsg?start=0&amp;end=0" TargetMode="External"/><Relationship Id="rId5" Type="http://schemas.openxmlformats.org/officeDocument/2006/relationships/hyperlink" Target="https://safeshare.tv/x/ss5ee29d002196b#edit" TargetMode="External"/><Relationship Id="rId6" Type="http://schemas.openxmlformats.org/officeDocument/2006/relationships/image" Target="../media/image3.png"/><Relationship Id="rId7" Type="http://schemas.openxmlformats.org/officeDocument/2006/relationships/image" Target="../media/image2.jpg"/><Relationship Id="rId8" Type="http://schemas.openxmlformats.org/officeDocument/2006/relationships/hyperlink" Target="https://www.calm.com/" TargetMode="External"/><Relationship Id="rId31" Type="http://schemas.openxmlformats.org/officeDocument/2006/relationships/hyperlink" Target="http://www.viewpure.com/LiiYMEWKVnY?start=0&amp;end=0" TargetMode="External"/><Relationship Id="rId30" Type="http://schemas.openxmlformats.org/officeDocument/2006/relationships/image" Target="../media/image16.png"/><Relationship Id="rId33" Type="http://schemas.openxmlformats.org/officeDocument/2006/relationships/hyperlink" Target="http://www.viewpure.com/SEfs5TJZ6Nk?start=0&amp;end=0" TargetMode="External"/><Relationship Id="rId32" Type="http://schemas.openxmlformats.org/officeDocument/2006/relationships/image" Target="../media/image17.png"/><Relationship Id="rId35" Type="http://schemas.openxmlformats.org/officeDocument/2006/relationships/hyperlink" Target="https://www.fitnessblender.com/healthy-living/healthy-recipes" TargetMode="External"/><Relationship Id="rId34" Type="http://schemas.openxmlformats.org/officeDocument/2006/relationships/image" Target="../media/image12.png"/><Relationship Id="rId37" Type="http://schemas.openxmlformats.org/officeDocument/2006/relationships/image" Target="../media/image18.png"/><Relationship Id="rId36" Type="http://schemas.openxmlformats.org/officeDocument/2006/relationships/image" Target="../media/image28.png"/><Relationship Id="rId39" Type="http://schemas.openxmlformats.org/officeDocument/2006/relationships/image" Target="../media/image13.png"/><Relationship Id="rId38" Type="http://schemas.openxmlformats.org/officeDocument/2006/relationships/hyperlink" Target="http://www.viewpure.com/WHPEKLQID4U?start=0&amp;end=0" TargetMode="External"/><Relationship Id="rId20" Type="http://schemas.openxmlformats.org/officeDocument/2006/relationships/image" Target="../media/image10.png"/><Relationship Id="rId22" Type="http://schemas.openxmlformats.org/officeDocument/2006/relationships/image" Target="../media/image9.png"/><Relationship Id="rId21" Type="http://schemas.openxmlformats.org/officeDocument/2006/relationships/hyperlink" Target="https://docs.google.com/document/d/1diC8Gr_e04xaoQIKBYbRqvyxewY8_tbDBTHj50ifh8g/edit?usp=sharing" TargetMode="External"/><Relationship Id="rId24" Type="http://schemas.openxmlformats.org/officeDocument/2006/relationships/image" Target="../media/image8.png"/><Relationship Id="rId23" Type="http://schemas.openxmlformats.org/officeDocument/2006/relationships/hyperlink" Target="https://drive.google.com/file/d/1gKYEGpz18Krvgrxkxtkf2VDlGRzetVDq/view" TargetMode="External"/><Relationship Id="rId26" Type="http://schemas.openxmlformats.org/officeDocument/2006/relationships/hyperlink" Target="http://www.viewpure.com/nC_gCJ_aABw?start=0&amp;end=0" TargetMode="External"/><Relationship Id="rId25" Type="http://schemas.openxmlformats.org/officeDocument/2006/relationships/image" Target="../media/image27.png"/><Relationship Id="rId28" Type="http://schemas.openxmlformats.org/officeDocument/2006/relationships/hyperlink" Target="http://www.viewpure.com/zofBinqC2F4?start=0&amp;end=0" TargetMode="External"/><Relationship Id="rId27" Type="http://schemas.openxmlformats.org/officeDocument/2006/relationships/image" Target="../media/image30.png"/><Relationship Id="rId29" Type="http://schemas.openxmlformats.org/officeDocument/2006/relationships/image" Target="../media/image14.png"/><Relationship Id="rId51" Type="http://schemas.openxmlformats.org/officeDocument/2006/relationships/hyperlink" Target="http://www.viewpure.com/Nw2oBIrQGLo?start=0&amp;end=0" TargetMode="External"/><Relationship Id="rId50" Type="http://schemas.openxmlformats.org/officeDocument/2006/relationships/image" Target="../media/image24.png"/><Relationship Id="rId53" Type="http://schemas.openxmlformats.org/officeDocument/2006/relationships/image" Target="../media/image23.png"/><Relationship Id="rId52" Type="http://schemas.openxmlformats.org/officeDocument/2006/relationships/image" Target="../media/image22.png"/><Relationship Id="rId11" Type="http://schemas.openxmlformats.org/officeDocument/2006/relationships/image" Target="../media/image29.png"/><Relationship Id="rId10" Type="http://schemas.openxmlformats.org/officeDocument/2006/relationships/image" Target="../media/image1.png"/><Relationship Id="rId13" Type="http://schemas.openxmlformats.org/officeDocument/2006/relationships/image" Target="../media/image6.png"/><Relationship Id="rId12" Type="http://schemas.openxmlformats.org/officeDocument/2006/relationships/hyperlink" Target="https://www.fix.com/blog/gardening-for-health-and-wellness/" TargetMode="External"/><Relationship Id="rId15" Type="http://schemas.openxmlformats.org/officeDocument/2006/relationships/image" Target="../media/image5.png"/><Relationship Id="rId14" Type="http://schemas.openxmlformats.org/officeDocument/2006/relationships/hyperlink" Target="http://www.viewpure.com/c4NMlJxcy4Y?start=0&amp;end=0" TargetMode="External"/><Relationship Id="rId17" Type="http://schemas.openxmlformats.org/officeDocument/2006/relationships/image" Target="../media/image7.png"/><Relationship Id="rId16" Type="http://schemas.openxmlformats.org/officeDocument/2006/relationships/hyperlink" Target="https://www.popsugar.com/smart-living/Free-Coloring-Pages-Adults-41322789" TargetMode="External"/><Relationship Id="rId19" Type="http://schemas.openxmlformats.org/officeDocument/2006/relationships/image" Target="../media/image11.png"/><Relationship Id="rId18" Type="http://schemas.openxmlformats.org/officeDocument/2006/relationships/hyperlink" Target="http://www.viewpure.com/sAapLQCASOE?start=0&amp;end=0" TargetMode="Externa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" name="Google Shape;54;p1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rot="2699991">
            <a:off x="2783073" y="2751635"/>
            <a:ext cx="3280030" cy="3280030"/>
          </a:xfrm>
          <a:prstGeom prst="rect">
            <a:avLst/>
          </a:prstGeom>
          <a:noFill/>
          <a:ln>
            <a:noFill/>
          </a:ln>
        </p:spPr>
      </p:pic>
      <p:pic>
        <p:nvPicPr>
          <p:cNvPr id="55" name="Google Shape;55;p13">
            <a:hlinkClick r:id="rId5"/>
          </p:cNvPr>
          <p:cNvPicPr preferRelativeResize="0"/>
          <p:nvPr/>
        </p:nvPicPr>
        <p:blipFill rotWithShape="1">
          <a:blip r:embed="rId6">
            <a:alphaModFix/>
          </a:blip>
          <a:srcRect b="0" l="18544" r="8243" t="4516"/>
          <a:stretch/>
        </p:blipFill>
        <p:spPr>
          <a:xfrm>
            <a:off x="6379175" y="2104004"/>
            <a:ext cx="1023025" cy="1858371"/>
          </a:xfrm>
          <a:prstGeom prst="rect">
            <a:avLst/>
          </a:prstGeom>
          <a:noFill/>
          <a:ln>
            <a:noFill/>
          </a:ln>
        </p:spPr>
      </p:pic>
      <p:pic>
        <p:nvPicPr>
          <p:cNvPr id="56" name="Google Shape;56;p13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690300" y="1198881"/>
            <a:ext cx="860400" cy="1145019"/>
          </a:xfrm>
          <a:prstGeom prst="rect">
            <a:avLst/>
          </a:prstGeom>
          <a:noFill/>
          <a:ln>
            <a:noFill/>
          </a:ln>
        </p:spPr>
      </p:pic>
      <p:pic>
        <p:nvPicPr>
          <p:cNvPr id="57" name="Google Shape;57;p13">
            <a:hlinkClick r:id="rId8"/>
          </p:cNvPr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660238" y="1156999"/>
            <a:ext cx="921600" cy="1228801"/>
          </a:xfrm>
          <a:prstGeom prst="rect">
            <a:avLst/>
          </a:prstGeom>
          <a:noFill/>
          <a:ln>
            <a:noFill/>
          </a:ln>
        </p:spPr>
      </p:pic>
      <p:pic>
        <p:nvPicPr>
          <p:cNvPr id="58" name="Google Shape;58;p13"/>
          <p:cNvPicPr preferRelativeResize="0"/>
          <p:nvPr/>
        </p:nvPicPr>
        <p:blipFill rotWithShape="1">
          <a:blip r:embed="rId10">
            <a:alphaModFix/>
          </a:blip>
          <a:srcRect b="0" l="44446" r="44252" t="0"/>
          <a:stretch/>
        </p:blipFill>
        <p:spPr>
          <a:xfrm rot="5400000">
            <a:off x="1635076" y="-938428"/>
            <a:ext cx="577400" cy="3832050"/>
          </a:xfrm>
          <a:prstGeom prst="rect">
            <a:avLst/>
          </a:prstGeom>
          <a:noFill/>
          <a:ln>
            <a:noFill/>
          </a:ln>
        </p:spPr>
      </p:pic>
      <p:pic>
        <p:nvPicPr>
          <p:cNvPr id="59" name="Google Shape;59;p13"/>
          <p:cNvPicPr preferRelativeResize="0"/>
          <p:nvPr/>
        </p:nvPicPr>
        <p:blipFill>
          <a:blip r:embed="rId11">
            <a:alphaModFix/>
          </a:blip>
          <a:stretch>
            <a:fillRect/>
          </a:stretch>
        </p:blipFill>
        <p:spPr>
          <a:xfrm>
            <a:off x="5944625" y="3505475"/>
            <a:ext cx="2476625" cy="1509201"/>
          </a:xfrm>
          <a:prstGeom prst="rect">
            <a:avLst/>
          </a:prstGeom>
          <a:noFill/>
          <a:ln>
            <a:noFill/>
          </a:ln>
        </p:spPr>
      </p:pic>
      <p:pic>
        <p:nvPicPr>
          <p:cNvPr id="60" name="Google Shape;60;p13">
            <a:hlinkClick r:id="rId12"/>
          </p:cNvPr>
          <p:cNvPicPr preferRelativeResize="0"/>
          <p:nvPr/>
        </p:nvPicPr>
        <p:blipFill>
          <a:blip r:embed="rId13">
            <a:alphaModFix/>
          </a:blip>
          <a:stretch>
            <a:fillRect/>
          </a:stretch>
        </p:blipFill>
        <p:spPr>
          <a:xfrm>
            <a:off x="5083235" y="2806775"/>
            <a:ext cx="1386815" cy="1228801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</p:pic>
      <p:pic>
        <p:nvPicPr>
          <p:cNvPr id="61" name="Google Shape;61;p13">
            <a:hlinkClick r:id="rId14"/>
          </p:cNvPr>
          <p:cNvPicPr preferRelativeResize="0"/>
          <p:nvPr/>
        </p:nvPicPr>
        <p:blipFill>
          <a:blip r:embed="rId15">
            <a:alphaModFix/>
          </a:blip>
          <a:stretch>
            <a:fillRect/>
          </a:stretch>
        </p:blipFill>
        <p:spPr>
          <a:xfrm>
            <a:off x="2117913" y="2977750"/>
            <a:ext cx="1663376" cy="831688"/>
          </a:xfrm>
          <a:prstGeom prst="rect">
            <a:avLst/>
          </a:prstGeom>
          <a:noFill/>
          <a:ln>
            <a:noFill/>
          </a:ln>
        </p:spPr>
      </p:pic>
      <p:pic>
        <p:nvPicPr>
          <p:cNvPr id="62" name="Google Shape;62;p13">
            <a:hlinkClick r:id="rId16"/>
          </p:cNvPr>
          <p:cNvPicPr preferRelativeResize="0"/>
          <p:nvPr/>
        </p:nvPicPr>
        <p:blipFill>
          <a:blip r:embed="rId17">
            <a:alphaModFix/>
          </a:blip>
          <a:stretch>
            <a:fillRect/>
          </a:stretch>
        </p:blipFill>
        <p:spPr>
          <a:xfrm>
            <a:off x="7620101" y="3118051"/>
            <a:ext cx="547406" cy="730525"/>
          </a:xfrm>
          <a:prstGeom prst="rect">
            <a:avLst/>
          </a:prstGeom>
          <a:noFill/>
          <a:ln>
            <a:noFill/>
          </a:ln>
        </p:spPr>
      </p:pic>
      <p:pic>
        <p:nvPicPr>
          <p:cNvPr id="63" name="Google Shape;63;p13">
            <a:hlinkClick r:id="rId18"/>
          </p:cNvPr>
          <p:cNvPicPr preferRelativeResize="0"/>
          <p:nvPr/>
        </p:nvPicPr>
        <p:blipFill>
          <a:blip r:embed="rId19">
            <a:alphaModFix/>
          </a:blip>
          <a:stretch>
            <a:fillRect/>
          </a:stretch>
        </p:blipFill>
        <p:spPr>
          <a:xfrm>
            <a:off x="1767051" y="3697188"/>
            <a:ext cx="1023035" cy="587175"/>
          </a:xfrm>
          <a:prstGeom prst="rect">
            <a:avLst/>
          </a:prstGeom>
          <a:noFill/>
          <a:ln>
            <a:noFill/>
          </a:ln>
        </p:spPr>
      </p:pic>
      <p:pic>
        <p:nvPicPr>
          <p:cNvPr id="64" name="Google Shape;64;p13"/>
          <p:cNvPicPr preferRelativeResize="0"/>
          <p:nvPr/>
        </p:nvPicPr>
        <p:blipFill rotWithShape="1">
          <a:blip r:embed="rId20">
            <a:alphaModFix/>
          </a:blip>
          <a:srcRect b="80274" l="0" r="0" t="0"/>
          <a:stretch/>
        </p:blipFill>
        <p:spPr>
          <a:xfrm>
            <a:off x="3770313" y="1395414"/>
            <a:ext cx="921600" cy="134686"/>
          </a:xfrm>
          <a:prstGeom prst="rect">
            <a:avLst/>
          </a:prstGeom>
          <a:noFill/>
          <a:ln>
            <a:noFill/>
          </a:ln>
        </p:spPr>
      </p:pic>
      <p:pic>
        <p:nvPicPr>
          <p:cNvPr id="65" name="Google Shape;65;p13"/>
          <p:cNvPicPr preferRelativeResize="0"/>
          <p:nvPr/>
        </p:nvPicPr>
        <p:blipFill rotWithShape="1">
          <a:blip r:embed="rId20">
            <a:alphaModFix/>
          </a:blip>
          <a:srcRect b="80274" l="0" r="0" t="0"/>
          <a:stretch/>
        </p:blipFill>
        <p:spPr>
          <a:xfrm>
            <a:off x="3998363" y="1882689"/>
            <a:ext cx="921600" cy="134686"/>
          </a:xfrm>
          <a:prstGeom prst="rect">
            <a:avLst/>
          </a:prstGeom>
          <a:noFill/>
          <a:ln>
            <a:noFill/>
          </a:ln>
        </p:spPr>
      </p:pic>
      <p:pic>
        <p:nvPicPr>
          <p:cNvPr id="66" name="Google Shape;66;p13"/>
          <p:cNvPicPr preferRelativeResize="0"/>
          <p:nvPr/>
        </p:nvPicPr>
        <p:blipFill rotWithShape="1">
          <a:blip r:embed="rId20">
            <a:alphaModFix/>
          </a:blip>
          <a:srcRect b="80274" l="0" r="0" t="0"/>
          <a:stretch/>
        </p:blipFill>
        <p:spPr>
          <a:xfrm>
            <a:off x="5548450" y="1704039"/>
            <a:ext cx="921600" cy="134686"/>
          </a:xfrm>
          <a:prstGeom prst="rect">
            <a:avLst/>
          </a:prstGeom>
          <a:noFill/>
          <a:ln>
            <a:noFill/>
          </a:ln>
        </p:spPr>
      </p:pic>
      <p:pic>
        <p:nvPicPr>
          <p:cNvPr id="67" name="Google Shape;67;p13">
            <a:hlinkClick r:id="rId21"/>
          </p:cNvPr>
          <p:cNvPicPr preferRelativeResize="0"/>
          <p:nvPr/>
        </p:nvPicPr>
        <p:blipFill>
          <a:blip r:embed="rId22">
            <a:alphaModFix/>
          </a:blip>
          <a:stretch>
            <a:fillRect/>
          </a:stretch>
        </p:blipFill>
        <p:spPr>
          <a:xfrm>
            <a:off x="4185375" y="1502856"/>
            <a:ext cx="644725" cy="405519"/>
          </a:xfrm>
          <a:prstGeom prst="rect">
            <a:avLst/>
          </a:prstGeom>
          <a:noFill/>
          <a:ln>
            <a:noFill/>
          </a:ln>
        </p:spPr>
      </p:pic>
      <p:pic>
        <p:nvPicPr>
          <p:cNvPr id="68" name="Google Shape;68;p13">
            <a:hlinkClick r:id="rId23"/>
          </p:cNvPr>
          <p:cNvPicPr preferRelativeResize="0"/>
          <p:nvPr/>
        </p:nvPicPr>
        <p:blipFill rotWithShape="1">
          <a:blip r:embed="rId24">
            <a:alphaModFix/>
          </a:blip>
          <a:srcRect b="26268" l="0" r="0" t="20360"/>
          <a:stretch/>
        </p:blipFill>
        <p:spPr>
          <a:xfrm>
            <a:off x="4031811" y="1158742"/>
            <a:ext cx="398625" cy="290333"/>
          </a:xfrm>
          <a:prstGeom prst="rect">
            <a:avLst/>
          </a:prstGeom>
          <a:noFill/>
          <a:ln>
            <a:noFill/>
          </a:ln>
        </p:spPr>
      </p:pic>
      <p:pic>
        <p:nvPicPr>
          <p:cNvPr id="69" name="Google Shape;69;p13"/>
          <p:cNvPicPr preferRelativeResize="0"/>
          <p:nvPr/>
        </p:nvPicPr>
        <p:blipFill>
          <a:blip r:embed="rId25">
            <a:alphaModFix/>
          </a:blip>
          <a:stretch>
            <a:fillRect/>
          </a:stretch>
        </p:blipFill>
        <p:spPr>
          <a:xfrm>
            <a:off x="1550690" y="2993164"/>
            <a:ext cx="644726" cy="800872"/>
          </a:xfrm>
          <a:prstGeom prst="rect">
            <a:avLst/>
          </a:prstGeom>
          <a:noFill/>
          <a:ln>
            <a:noFill/>
          </a:ln>
        </p:spPr>
      </p:pic>
      <p:pic>
        <p:nvPicPr>
          <p:cNvPr id="70" name="Google Shape;70;p13">
            <a:hlinkClick r:id="rId26"/>
          </p:cNvPr>
          <p:cNvPicPr preferRelativeResize="0"/>
          <p:nvPr/>
        </p:nvPicPr>
        <p:blipFill>
          <a:blip r:embed="rId27">
            <a:alphaModFix/>
          </a:blip>
          <a:stretch>
            <a:fillRect/>
          </a:stretch>
        </p:blipFill>
        <p:spPr>
          <a:xfrm>
            <a:off x="6921688" y="3159896"/>
            <a:ext cx="398625" cy="646866"/>
          </a:xfrm>
          <a:prstGeom prst="rect">
            <a:avLst/>
          </a:prstGeom>
          <a:noFill/>
          <a:ln>
            <a:noFill/>
          </a:ln>
        </p:spPr>
      </p:pic>
      <p:pic>
        <p:nvPicPr>
          <p:cNvPr id="71" name="Google Shape;71;p13">
            <a:hlinkClick r:id="rId28"/>
          </p:cNvPr>
          <p:cNvPicPr preferRelativeResize="0"/>
          <p:nvPr/>
        </p:nvPicPr>
        <p:blipFill rotWithShape="1">
          <a:blip r:embed="rId29">
            <a:alphaModFix/>
          </a:blip>
          <a:srcRect b="20883" l="26794" r="13674" t="13898"/>
          <a:stretch/>
        </p:blipFill>
        <p:spPr>
          <a:xfrm>
            <a:off x="8179575" y="4100053"/>
            <a:ext cx="707400" cy="892768"/>
          </a:xfrm>
          <a:prstGeom prst="rect">
            <a:avLst/>
          </a:prstGeom>
          <a:noFill/>
          <a:ln>
            <a:noFill/>
          </a:ln>
        </p:spPr>
      </p:pic>
      <p:pic>
        <p:nvPicPr>
          <p:cNvPr id="72" name="Google Shape;72;p13"/>
          <p:cNvPicPr preferRelativeResize="0"/>
          <p:nvPr/>
        </p:nvPicPr>
        <p:blipFill rotWithShape="1">
          <a:blip r:embed="rId30">
            <a:alphaModFix/>
          </a:blip>
          <a:srcRect b="-1700" l="0" r="0" t="1700"/>
          <a:stretch/>
        </p:blipFill>
        <p:spPr>
          <a:xfrm>
            <a:off x="7762" y="40250"/>
            <a:ext cx="644725" cy="1663798"/>
          </a:xfrm>
          <a:prstGeom prst="rect">
            <a:avLst/>
          </a:prstGeom>
          <a:noFill/>
          <a:ln>
            <a:noFill/>
          </a:ln>
        </p:spPr>
      </p:pic>
      <p:pic>
        <p:nvPicPr>
          <p:cNvPr id="73" name="Google Shape;73;p13">
            <a:hlinkClick r:id="rId31"/>
          </p:cNvPr>
          <p:cNvPicPr preferRelativeResize="0"/>
          <p:nvPr/>
        </p:nvPicPr>
        <p:blipFill rotWithShape="1">
          <a:blip r:embed="rId32">
            <a:alphaModFix/>
          </a:blip>
          <a:srcRect b="12075" l="17853" r="17459" t="11255"/>
          <a:stretch/>
        </p:blipFill>
        <p:spPr>
          <a:xfrm>
            <a:off x="7264325" y="839469"/>
            <a:ext cx="1461600" cy="1732280"/>
          </a:xfrm>
          <a:prstGeom prst="rect">
            <a:avLst/>
          </a:prstGeom>
          <a:noFill/>
          <a:ln>
            <a:noFill/>
          </a:ln>
        </p:spPr>
      </p:pic>
      <p:pic>
        <p:nvPicPr>
          <p:cNvPr id="74" name="Google Shape;74;p13">
            <a:hlinkClick r:id="rId33"/>
          </p:cNvPr>
          <p:cNvPicPr preferRelativeResize="0"/>
          <p:nvPr/>
        </p:nvPicPr>
        <p:blipFill>
          <a:blip r:embed="rId34">
            <a:alphaModFix/>
          </a:blip>
          <a:stretch>
            <a:fillRect/>
          </a:stretch>
        </p:blipFill>
        <p:spPr>
          <a:xfrm>
            <a:off x="4970473" y="1156998"/>
            <a:ext cx="431375" cy="431375"/>
          </a:xfrm>
          <a:prstGeom prst="rect">
            <a:avLst/>
          </a:prstGeom>
          <a:noFill/>
          <a:ln>
            <a:noFill/>
          </a:ln>
        </p:spPr>
      </p:pic>
      <p:pic>
        <p:nvPicPr>
          <p:cNvPr id="75" name="Google Shape;75;p13">
            <a:hlinkClick r:id="rId35"/>
          </p:cNvPr>
          <p:cNvPicPr preferRelativeResize="0"/>
          <p:nvPr/>
        </p:nvPicPr>
        <p:blipFill>
          <a:blip r:embed="rId36">
            <a:alphaModFix/>
          </a:blip>
          <a:stretch>
            <a:fillRect/>
          </a:stretch>
        </p:blipFill>
        <p:spPr>
          <a:xfrm>
            <a:off x="2214625" y="4438753"/>
            <a:ext cx="261625" cy="307808"/>
          </a:xfrm>
          <a:prstGeom prst="rect">
            <a:avLst/>
          </a:prstGeom>
          <a:noFill/>
          <a:ln>
            <a:noFill/>
          </a:ln>
        </p:spPr>
      </p:pic>
      <p:pic>
        <p:nvPicPr>
          <p:cNvPr id="76" name="Google Shape;76;p13"/>
          <p:cNvPicPr preferRelativeResize="0"/>
          <p:nvPr/>
        </p:nvPicPr>
        <p:blipFill>
          <a:blip r:embed="rId37">
            <a:alphaModFix/>
          </a:blip>
          <a:stretch>
            <a:fillRect/>
          </a:stretch>
        </p:blipFill>
        <p:spPr>
          <a:xfrm>
            <a:off x="6251396" y="3495285"/>
            <a:ext cx="547399" cy="320457"/>
          </a:xfrm>
          <a:prstGeom prst="rect">
            <a:avLst/>
          </a:prstGeom>
          <a:noFill/>
          <a:ln>
            <a:noFill/>
          </a:ln>
        </p:spPr>
      </p:pic>
      <p:pic>
        <p:nvPicPr>
          <p:cNvPr id="77" name="Google Shape;77;p13">
            <a:hlinkClick r:id="rId38"/>
          </p:cNvPr>
          <p:cNvPicPr preferRelativeResize="0"/>
          <p:nvPr/>
        </p:nvPicPr>
        <p:blipFill>
          <a:blip r:embed="rId39">
            <a:alphaModFix/>
          </a:blip>
          <a:stretch>
            <a:fillRect/>
          </a:stretch>
        </p:blipFill>
        <p:spPr>
          <a:xfrm>
            <a:off x="6126475" y="3473048"/>
            <a:ext cx="547399" cy="364939"/>
          </a:xfrm>
          <a:prstGeom prst="rect">
            <a:avLst/>
          </a:prstGeom>
          <a:noFill/>
          <a:ln>
            <a:noFill/>
          </a:ln>
        </p:spPr>
      </p:pic>
      <p:pic>
        <p:nvPicPr>
          <p:cNvPr id="78" name="Google Shape;78;p13"/>
          <p:cNvPicPr preferRelativeResize="0"/>
          <p:nvPr/>
        </p:nvPicPr>
        <p:blipFill rotWithShape="1">
          <a:blip r:embed="rId10">
            <a:alphaModFix/>
          </a:blip>
          <a:srcRect b="18546" l="44446" r="44252" t="0"/>
          <a:stretch/>
        </p:blipFill>
        <p:spPr>
          <a:xfrm flipH="1" rot="-5400000">
            <a:off x="4897462" y="-575800"/>
            <a:ext cx="577400" cy="3121399"/>
          </a:xfrm>
          <a:prstGeom prst="rect">
            <a:avLst/>
          </a:prstGeom>
          <a:noFill/>
          <a:ln>
            <a:noFill/>
          </a:ln>
        </p:spPr>
      </p:pic>
      <p:pic>
        <p:nvPicPr>
          <p:cNvPr id="79" name="Google Shape;79;p13"/>
          <p:cNvPicPr preferRelativeResize="0"/>
          <p:nvPr/>
        </p:nvPicPr>
        <p:blipFill rotWithShape="1">
          <a:blip r:embed="rId10">
            <a:alphaModFix/>
          </a:blip>
          <a:srcRect b="0" l="44949" r="44253" t="42844"/>
          <a:stretch/>
        </p:blipFill>
        <p:spPr>
          <a:xfrm rot="3316805">
            <a:off x="7251792" y="-679294"/>
            <a:ext cx="551666" cy="2190237"/>
          </a:xfrm>
          <a:prstGeom prst="rect">
            <a:avLst/>
          </a:prstGeom>
          <a:noFill/>
          <a:ln>
            <a:noFill/>
          </a:ln>
        </p:spPr>
      </p:pic>
      <p:pic>
        <p:nvPicPr>
          <p:cNvPr id="80" name="Google Shape;80;p13">
            <a:hlinkClick r:id="rId40"/>
          </p:cNvPr>
          <p:cNvPicPr preferRelativeResize="0"/>
          <p:nvPr/>
        </p:nvPicPr>
        <p:blipFill>
          <a:blip r:embed="rId41">
            <a:alphaModFix/>
          </a:blip>
          <a:stretch>
            <a:fillRect/>
          </a:stretch>
        </p:blipFill>
        <p:spPr>
          <a:xfrm>
            <a:off x="6211150" y="4227650"/>
            <a:ext cx="1943571" cy="892775"/>
          </a:xfrm>
          <a:prstGeom prst="rect">
            <a:avLst/>
          </a:prstGeom>
          <a:noFill/>
          <a:ln>
            <a:noFill/>
          </a:ln>
        </p:spPr>
      </p:pic>
      <p:pic>
        <p:nvPicPr>
          <p:cNvPr id="81" name="Google Shape;81;p13"/>
          <p:cNvPicPr preferRelativeResize="0"/>
          <p:nvPr/>
        </p:nvPicPr>
        <p:blipFill rotWithShape="1">
          <a:blip r:embed="rId30">
            <a:alphaModFix/>
          </a:blip>
          <a:srcRect b="-2550" l="0" r="0" t="2550"/>
          <a:stretch/>
        </p:blipFill>
        <p:spPr>
          <a:xfrm>
            <a:off x="6329587" y="-11875"/>
            <a:ext cx="644725" cy="1663798"/>
          </a:xfrm>
          <a:prstGeom prst="rect">
            <a:avLst/>
          </a:prstGeom>
          <a:noFill/>
          <a:ln>
            <a:noFill/>
          </a:ln>
        </p:spPr>
      </p:pic>
      <p:sp>
        <p:nvSpPr>
          <p:cNvPr id="82" name="Google Shape;82;p13"/>
          <p:cNvSpPr/>
          <p:nvPr/>
        </p:nvSpPr>
        <p:spPr>
          <a:xfrm>
            <a:off x="1786001" y="1291778"/>
            <a:ext cx="1943700" cy="1509300"/>
          </a:xfrm>
          <a:prstGeom prst="rect">
            <a:avLst/>
          </a:prstGeom>
          <a:solidFill>
            <a:schemeClr val="lt2"/>
          </a:solidFill>
          <a:ln cap="flat" cmpd="sng" w="381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3" name="Google Shape;83;p13"/>
          <p:cNvSpPr txBox="1"/>
          <p:nvPr/>
        </p:nvSpPr>
        <p:spPr>
          <a:xfrm>
            <a:off x="1843900" y="1275475"/>
            <a:ext cx="1885800" cy="1363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900">
                <a:latin typeface="Caveat"/>
                <a:ea typeface="Caveat"/>
                <a:cs typeface="Caveat"/>
                <a:sym typeface="Caveat"/>
              </a:rPr>
              <a:t>Virtual </a:t>
            </a:r>
            <a:endParaRPr b="1" sz="1900">
              <a:latin typeface="Caveat"/>
              <a:ea typeface="Caveat"/>
              <a:cs typeface="Caveat"/>
              <a:sym typeface="Caveat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900">
                <a:latin typeface="Caveat"/>
                <a:ea typeface="Caveat"/>
                <a:cs typeface="Caveat"/>
                <a:sym typeface="Caveat"/>
              </a:rPr>
              <a:t>Wellness Room</a:t>
            </a:r>
            <a:endParaRPr b="1" sz="1300">
              <a:latin typeface="Caveat"/>
              <a:ea typeface="Caveat"/>
              <a:cs typeface="Caveat"/>
              <a:sym typeface="Caveat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00">
              <a:latin typeface="Caveat"/>
              <a:ea typeface="Caveat"/>
              <a:cs typeface="Caveat"/>
              <a:sym typeface="Caveat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/>
              <a:t>Just about anything you see, you can click on! It will take you to an activity or a website. </a:t>
            </a:r>
            <a:endParaRPr sz="1100"/>
          </a:p>
        </p:txBody>
      </p:sp>
      <p:pic>
        <p:nvPicPr>
          <p:cNvPr id="84" name="Google Shape;84;p13">
            <a:hlinkClick r:id="rId42"/>
          </p:cNvPr>
          <p:cNvPicPr preferRelativeResize="0"/>
          <p:nvPr/>
        </p:nvPicPr>
        <p:blipFill rotWithShape="1">
          <a:blip r:embed="rId43">
            <a:alphaModFix/>
          </a:blip>
          <a:srcRect b="10217" l="0" r="0" t="0"/>
          <a:stretch/>
        </p:blipFill>
        <p:spPr>
          <a:xfrm>
            <a:off x="5126263" y="1955388"/>
            <a:ext cx="818375" cy="868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85" name="Google Shape;85;p13">
            <a:hlinkClick r:id="rId44"/>
          </p:cNvPr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5082100" y="1955400"/>
            <a:ext cx="921600" cy="868275"/>
          </a:xfrm>
          <a:prstGeom prst="rect">
            <a:avLst/>
          </a:prstGeom>
          <a:noFill/>
          <a:ln>
            <a:noFill/>
          </a:ln>
        </p:spPr>
      </p:pic>
      <p:pic>
        <p:nvPicPr>
          <p:cNvPr id="86" name="Google Shape;86;p13">
            <a:hlinkClick r:id="rId45"/>
          </p:cNvPr>
          <p:cNvPicPr preferRelativeResize="0"/>
          <p:nvPr/>
        </p:nvPicPr>
        <p:blipFill>
          <a:blip r:embed="rId46">
            <a:alphaModFix/>
          </a:blip>
          <a:stretch>
            <a:fillRect/>
          </a:stretch>
        </p:blipFill>
        <p:spPr>
          <a:xfrm>
            <a:off x="2535687" y="4100048"/>
            <a:ext cx="398624" cy="724755"/>
          </a:xfrm>
          <a:prstGeom prst="rect">
            <a:avLst/>
          </a:prstGeom>
          <a:noFill/>
          <a:ln>
            <a:noFill/>
          </a:ln>
        </p:spPr>
      </p:pic>
      <p:pic>
        <p:nvPicPr>
          <p:cNvPr id="87" name="Google Shape;87;p13">
            <a:hlinkClick r:id="rId47"/>
          </p:cNvPr>
          <p:cNvPicPr preferRelativeResize="0"/>
          <p:nvPr/>
        </p:nvPicPr>
        <p:blipFill rotWithShape="1">
          <a:blip r:embed="rId48">
            <a:alphaModFix/>
          </a:blip>
          <a:srcRect b="0" l="4680" r="0" t="0"/>
          <a:stretch/>
        </p:blipFill>
        <p:spPr>
          <a:xfrm flipH="1">
            <a:off x="-35099" y="2179075"/>
            <a:ext cx="1732224" cy="2429050"/>
          </a:xfrm>
          <a:prstGeom prst="rect">
            <a:avLst/>
          </a:prstGeom>
          <a:noFill/>
          <a:ln>
            <a:noFill/>
          </a:ln>
        </p:spPr>
      </p:pic>
      <p:pic>
        <p:nvPicPr>
          <p:cNvPr id="88" name="Google Shape;88;p13">
            <a:hlinkClick r:id="rId49"/>
          </p:cNvPr>
          <p:cNvPicPr preferRelativeResize="0"/>
          <p:nvPr/>
        </p:nvPicPr>
        <p:blipFill rotWithShape="1">
          <a:blip r:embed="rId50">
            <a:alphaModFix/>
          </a:blip>
          <a:srcRect b="27849" l="23413" r="16565" t="0"/>
          <a:stretch/>
        </p:blipFill>
        <p:spPr>
          <a:xfrm>
            <a:off x="1599375" y="2469292"/>
            <a:ext cx="547398" cy="648769"/>
          </a:xfrm>
          <a:prstGeom prst="rect">
            <a:avLst/>
          </a:prstGeom>
          <a:noFill/>
          <a:ln>
            <a:noFill/>
          </a:ln>
        </p:spPr>
      </p:pic>
      <p:pic>
        <p:nvPicPr>
          <p:cNvPr id="89" name="Google Shape;89;p13">
            <a:hlinkClick r:id="rId51"/>
          </p:cNvPr>
          <p:cNvPicPr preferRelativeResize="0"/>
          <p:nvPr/>
        </p:nvPicPr>
        <p:blipFill rotWithShape="1">
          <a:blip r:embed="rId52">
            <a:alphaModFix/>
          </a:blip>
          <a:srcRect b="4537" l="7325" r="6593" t="5969"/>
          <a:stretch/>
        </p:blipFill>
        <p:spPr>
          <a:xfrm rot="8600850">
            <a:off x="725422" y="4232204"/>
            <a:ext cx="1284601" cy="883670"/>
          </a:xfrm>
          <a:prstGeom prst="rect">
            <a:avLst/>
          </a:prstGeom>
          <a:noFill/>
          <a:ln>
            <a:noFill/>
          </a:ln>
        </p:spPr>
      </p:pic>
      <p:pic>
        <p:nvPicPr>
          <p:cNvPr id="90" name="Google Shape;90;p13"/>
          <p:cNvPicPr preferRelativeResize="0"/>
          <p:nvPr/>
        </p:nvPicPr>
        <p:blipFill>
          <a:blip r:embed="rId53">
            <a:alphaModFix/>
          </a:blip>
          <a:stretch>
            <a:fillRect/>
          </a:stretch>
        </p:blipFill>
        <p:spPr>
          <a:xfrm>
            <a:off x="2969550" y="2137625"/>
            <a:ext cx="3034150" cy="28153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